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8" r:id="rId4"/>
    <p:sldId id="266" r:id="rId5"/>
    <p:sldId id="267" r:id="rId6"/>
    <p:sldId id="268" r:id="rId7"/>
    <p:sldId id="262" r:id="rId8"/>
    <p:sldId id="269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anose="020B0604020202020204" charset="0"/>
      <p:regular r:id="rId16"/>
    </p:embeddedFont>
    <p:embeddedFont>
      <p:font typeface="Libre Baskervill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75B"/>
    <a:srgbClr val="D9853F"/>
    <a:srgbClr val="A3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1A69A-AE15-4D66-841C-8CFBBC6B4795}" type="doc">
      <dgm:prSet loTypeId="urn:microsoft.com/office/officeart/2005/8/layout/process1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973A4B23-0F22-472C-B80D-CE28EA649907}">
      <dgm:prSet phldrT="[Text]"/>
      <dgm:spPr/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Collection </a:t>
          </a:r>
          <a:endParaRPr lang="en-US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5CE9D9-FDAE-4464-BF61-15AFFB5DF0CC}" type="parTrans" cxnId="{E0872008-8137-4B7F-89E9-84809A328E9A}">
      <dgm:prSet/>
      <dgm:spPr/>
      <dgm:t>
        <a:bodyPr/>
        <a:lstStyle/>
        <a:p>
          <a:endParaRPr lang="en-US"/>
        </a:p>
      </dgm:t>
    </dgm:pt>
    <dgm:pt modelId="{19354C5C-77FB-4EB7-9197-7710EAAF8799}" type="sibTrans" cxnId="{E0872008-8137-4B7F-89E9-84809A328E9A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F49B45-0228-4F18-9C6B-1D605349D103}">
      <dgm:prSet phldrT="[Text]"/>
      <dgm:spPr/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Graph Construction </a:t>
          </a:r>
          <a:endParaRPr lang="en-US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EC81D1-89E0-4175-8C6F-AA6BB482E8F3}" type="parTrans" cxnId="{B194142C-090A-4429-84D7-91BAF8AE6824}">
      <dgm:prSet/>
      <dgm:spPr/>
      <dgm:t>
        <a:bodyPr/>
        <a:lstStyle/>
        <a:p>
          <a:endParaRPr lang="en-US"/>
        </a:p>
      </dgm:t>
    </dgm:pt>
    <dgm:pt modelId="{38AE7087-600E-4BC0-B710-7756BF23F3DC}" type="sibTrans" cxnId="{B194142C-090A-4429-84D7-91BAF8AE6824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A919B9-D898-45E3-AB9B-E158F0549B53}">
      <dgm:prSet phldrT="[Text]"/>
      <dgm:spPr/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Collaborative Filtering </a:t>
          </a:r>
          <a:endParaRPr lang="en-US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A9232A-DEDC-457E-B16E-838DD03D9B53}" type="parTrans" cxnId="{0B55FBA5-4667-45E7-B312-B6CC4DE3AAEF}">
      <dgm:prSet/>
      <dgm:spPr/>
      <dgm:t>
        <a:bodyPr/>
        <a:lstStyle/>
        <a:p>
          <a:endParaRPr lang="en-US"/>
        </a:p>
      </dgm:t>
    </dgm:pt>
    <dgm:pt modelId="{12E112E6-6067-4C40-A7E4-CA0491824189}" type="sibTrans" cxnId="{0B55FBA5-4667-45E7-B312-B6CC4DE3AAEF}">
      <dgm:prSet/>
      <dgm:spPr/>
      <dgm:t>
        <a:bodyPr/>
        <a:lstStyle/>
        <a:p>
          <a:endParaRPr lang="en-US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AC3E8D-9581-4C15-B109-C4CED7EDBB67}">
      <dgm:prSet/>
      <dgm:spPr/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Genre-Based Recommendation</a:t>
          </a:r>
          <a:endParaRPr lang="en-US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2C793E-34B0-4DA9-B3E2-5613A021AFE1}" type="parTrans" cxnId="{6A910DC7-3826-4B05-AB06-BF61CFA5E401}">
      <dgm:prSet/>
      <dgm:spPr/>
      <dgm:t>
        <a:bodyPr/>
        <a:lstStyle/>
        <a:p>
          <a:endParaRPr lang="en-US"/>
        </a:p>
      </dgm:t>
    </dgm:pt>
    <dgm:pt modelId="{A749AA5D-E010-49F4-94CF-E8F515C63564}" type="sibTrans" cxnId="{6A910DC7-3826-4B05-AB06-BF61CFA5E40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CC2084-EF41-4B42-B633-7AC525B552C1}">
      <dgm:prSet/>
      <dgm:spPr/>
      <dgm:t>
        <a:bodyPr/>
        <a:lstStyle/>
        <a:p>
          <a:r>
            <a:rPr lang="en-US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Genre-Based Recommendation</a:t>
          </a:r>
          <a:endParaRPr lang="en-US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86FC4D-12F4-4937-A37E-4C8E9B54841D}" type="parTrans" cxnId="{16CBC451-3DA7-4027-8CE8-818791934CCA}">
      <dgm:prSet/>
      <dgm:spPr/>
      <dgm:t>
        <a:bodyPr/>
        <a:lstStyle/>
        <a:p>
          <a:endParaRPr lang="en-US"/>
        </a:p>
      </dgm:t>
    </dgm:pt>
    <dgm:pt modelId="{C7097175-25EC-44B3-A37D-5CE92710CC5A}" type="sibTrans" cxnId="{16CBC451-3DA7-4027-8CE8-818791934CCA}">
      <dgm:prSet/>
      <dgm:spPr/>
      <dgm:t>
        <a:bodyPr/>
        <a:lstStyle/>
        <a:p>
          <a:endParaRPr lang="en-US"/>
        </a:p>
      </dgm:t>
    </dgm:pt>
    <dgm:pt modelId="{82D4A47C-880A-4CBE-B1F1-846DF7C60C1C}" type="pres">
      <dgm:prSet presAssocID="{7331A69A-AE15-4D66-841C-8CFBBC6B47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D6916D-14FF-4300-AFE9-EC3C7F0FB3E8}" type="pres">
      <dgm:prSet presAssocID="{973A4B23-0F22-472C-B80D-CE28EA6499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8FEFE9-2FFE-495A-BB62-051C80BAE450}" type="pres">
      <dgm:prSet presAssocID="{19354C5C-77FB-4EB7-9197-7710EAAF8799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A7A4510-FF8B-44FC-98AB-F78C4BD5B1B1}" type="pres">
      <dgm:prSet presAssocID="{19354C5C-77FB-4EB7-9197-7710EAAF8799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6994B12E-F6C8-470D-A48E-8F2003888869}" type="pres">
      <dgm:prSet presAssocID="{42F49B45-0228-4F18-9C6B-1D605349D10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D43AF8-7A6A-4D21-BDEF-19AA775656BD}" type="pres">
      <dgm:prSet presAssocID="{38AE7087-600E-4BC0-B710-7756BF23F3D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D71DBBF-F04B-4C02-AE84-8606B857CD82}" type="pres">
      <dgm:prSet presAssocID="{38AE7087-600E-4BC0-B710-7756BF23F3D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4195FE8-4DEE-4802-BCF5-CA2A03F4DD81}" type="pres">
      <dgm:prSet presAssocID="{A6A919B9-D898-45E3-AB9B-E158F0549B53}" presName="node" presStyleLbl="node1" presStyleIdx="2" presStyleCnt="5" custLinFactNeighborX="25057" custLinFactNeighborY="-40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88CFCD-0DF2-436D-AA98-5F598992B982}" type="pres">
      <dgm:prSet presAssocID="{12E112E6-6067-4C40-A7E4-CA0491824189}" presName="sibTrans" presStyleLbl="sibTrans2D1" presStyleIdx="2" presStyleCnt="4" custScaleX="158329"/>
      <dgm:spPr/>
      <dgm:t>
        <a:bodyPr/>
        <a:lstStyle/>
        <a:p>
          <a:endParaRPr lang="en-US"/>
        </a:p>
      </dgm:t>
    </dgm:pt>
    <dgm:pt modelId="{A59D5B85-C993-4CD4-B9F7-0429CEF15FBC}" type="pres">
      <dgm:prSet presAssocID="{12E112E6-6067-4C40-A7E4-CA0491824189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981DFD2-5291-45FB-AF15-E1B0C83DB0AF}" type="pres">
      <dgm:prSet presAssocID="{F5AC3E8D-9581-4C15-B109-C4CED7EDBB67}" presName="node" presStyleLbl="node1" presStyleIdx="3" presStyleCnt="5" custLinFactX="-90016" custLinFactY="61399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37846-A97A-4FE4-9906-232B32A5B311}" type="pres">
      <dgm:prSet presAssocID="{A749AA5D-E010-49F4-94CF-E8F515C63564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23D0BCC-B1A7-4D83-8D4E-16482802B386}" type="pres">
      <dgm:prSet presAssocID="{A749AA5D-E010-49F4-94CF-E8F515C63564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82826340-6F25-48C2-9EF8-10FCDE3317CD}" type="pres">
      <dgm:prSet presAssocID="{44CC2084-EF41-4B42-B633-7AC525B552C1}" presName="node" presStyleLbl="node1" presStyleIdx="4" presStyleCnt="5" custLinFactX="-300000" custLinFactY="63350" custLinFactNeighborX="-311376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55FBA5-4667-45E7-B312-B6CC4DE3AAEF}" srcId="{7331A69A-AE15-4D66-841C-8CFBBC6B4795}" destId="{A6A919B9-D898-45E3-AB9B-E158F0549B53}" srcOrd="2" destOrd="0" parTransId="{62A9232A-DEDC-457E-B16E-838DD03D9B53}" sibTransId="{12E112E6-6067-4C40-A7E4-CA0491824189}"/>
    <dgm:cxn modelId="{47192D2E-0AFD-4397-A46C-D7DDCA8C7A7E}" type="presOf" srcId="{19354C5C-77FB-4EB7-9197-7710EAAF8799}" destId="{6D8FEFE9-2FFE-495A-BB62-051C80BAE450}" srcOrd="0" destOrd="0" presId="urn:microsoft.com/office/officeart/2005/8/layout/process1"/>
    <dgm:cxn modelId="{BFCF255E-34E8-4356-B012-2C7E5373270A}" type="presOf" srcId="{44CC2084-EF41-4B42-B633-7AC525B552C1}" destId="{82826340-6F25-48C2-9EF8-10FCDE3317CD}" srcOrd="0" destOrd="0" presId="urn:microsoft.com/office/officeart/2005/8/layout/process1"/>
    <dgm:cxn modelId="{4FF016C7-AF6F-49BD-B28D-95DC2D451456}" type="presOf" srcId="{A749AA5D-E010-49F4-94CF-E8F515C63564}" destId="{C6637846-A97A-4FE4-9906-232B32A5B311}" srcOrd="0" destOrd="0" presId="urn:microsoft.com/office/officeart/2005/8/layout/process1"/>
    <dgm:cxn modelId="{50803422-DC33-48E9-BA4C-F37084D6117E}" type="presOf" srcId="{42F49B45-0228-4F18-9C6B-1D605349D103}" destId="{6994B12E-F6C8-470D-A48E-8F2003888869}" srcOrd="0" destOrd="0" presId="urn:microsoft.com/office/officeart/2005/8/layout/process1"/>
    <dgm:cxn modelId="{88D1FFB5-632D-41EA-BC19-2BD65CC7EB8E}" type="presOf" srcId="{12E112E6-6067-4C40-A7E4-CA0491824189}" destId="{A59D5B85-C993-4CD4-B9F7-0429CEF15FBC}" srcOrd="1" destOrd="0" presId="urn:microsoft.com/office/officeart/2005/8/layout/process1"/>
    <dgm:cxn modelId="{4817A641-7450-4A9B-8646-7A4B1CDC9829}" type="presOf" srcId="{A749AA5D-E010-49F4-94CF-E8F515C63564}" destId="{823D0BCC-B1A7-4D83-8D4E-16482802B386}" srcOrd="1" destOrd="0" presId="urn:microsoft.com/office/officeart/2005/8/layout/process1"/>
    <dgm:cxn modelId="{0D7628D1-A8A7-44B7-BE23-B294791EE428}" type="presOf" srcId="{7331A69A-AE15-4D66-841C-8CFBBC6B4795}" destId="{82D4A47C-880A-4CBE-B1F1-846DF7C60C1C}" srcOrd="0" destOrd="0" presId="urn:microsoft.com/office/officeart/2005/8/layout/process1"/>
    <dgm:cxn modelId="{16CBC451-3DA7-4027-8CE8-818791934CCA}" srcId="{7331A69A-AE15-4D66-841C-8CFBBC6B4795}" destId="{44CC2084-EF41-4B42-B633-7AC525B552C1}" srcOrd="4" destOrd="0" parTransId="{4A86FC4D-12F4-4937-A37E-4C8E9B54841D}" sibTransId="{C7097175-25EC-44B3-A37D-5CE92710CC5A}"/>
    <dgm:cxn modelId="{E0872008-8137-4B7F-89E9-84809A328E9A}" srcId="{7331A69A-AE15-4D66-841C-8CFBBC6B4795}" destId="{973A4B23-0F22-472C-B80D-CE28EA649907}" srcOrd="0" destOrd="0" parTransId="{715CE9D9-FDAE-4464-BF61-15AFFB5DF0CC}" sibTransId="{19354C5C-77FB-4EB7-9197-7710EAAF8799}"/>
    <dgm:cxn modelId="{6A910DC7-3826-4B05-AB06-BF61CFA5E401}" srcId="{7331A69A-AE15-4D66-841C-8CFBBC6B4795}" destId="{F5AC3E8D-9581-4C15-B109-C4CED7EDBB67}" srcOrd="3" destOrd="0" parTransId="{EA2C793E-34B0-4DA9-B3E2-5613A021AFE1}" sibTransId="{A749AA5D-E010-49F4-94CF-E8F515C63564}"/>
    <dgm:cxn modelId="{EC786ECA-E59C-40E5-89AE-1A326C08D9FF}" type="presOf" srcId="{F5AC3E8D-9581-4C15-B109-C4CED7EDBB67}" destId="{D981DFD2-5291-45FB-AF15-E1B0C83DB0AF}" srcOrd="0" destOrd="0" presId="urn:microsoft.com/office/officeart/2005/8/layout/process1"/>
    <dgm:cxn modelId="{8CCFE665-7B8C-44B2-9D41-B8AE67BA9BE8}" type="presOf" srcId="{A6A919B9-D898-45E3-AB9B-E158F0549B53}" destId="{B4195FE8-4DEE-4802-BCF5-CA2A03F4DD81}" srcOrd="0" destOrd="0" presId="urn:microsoft.com/office/officeart/2005/8/layout/process1"/>
    <dgm:cxn modelId="{47373D79-9ACB-48B8-AD89-AA864627B159}" type="presOf" srcId="{19354C5C-77FB-4EB7-9197-7710EAAF8799}" destId="{8A7A4510-FF8B-44FC-98AB-F78C4BD5B1B1}" srcOrd="1" destOrd="0" presId="urn:microsoft.com/office/officeart/2005/8/layout/process1"/>
    <dgm:cxn modelId="{10748EC9-517D-4492-8888-3FD2B8782149}" type="presOf" srcId="{38AE7087-600E-4BC0-B710-7756BF23F3DC}" destId="{3CD43AF8-7A6A-4D21-BDEF-19AA775656BD}" srcOrd="0" destOrd="0" presId="urn:microsoft.com/office/officeart/2005/8/layout/process1"/>
    <dgm:cxn modelId="{10949CBB-CE88-4E90-A437-C62BE3B491BE}" type="presOf" srcId="{973A4B23-0F22-472C-B80D-CE28EA649907}" destId="{F2D6916D-14FF-4300-AFE9-EC3C7F0FB3E8}" srcOrd="0" destOrd="0" presId="urn:microsoft.com/office/officeart/2005/8/layout/process1"/>
    <dgm:cxn modelId="{7387DB28-0396-4FA8-973D-088C052AAA34}" type="presOf" srcId="{38AE7087-600E-4BC0-B710-7756BF23F3DC}" destId="{CD71DBBF-F04B-4C02-AE84-8606B857CD82}" srcOrd="1" destOrd="0" presId="urn:microsoft.com/office/officeart/2005/8/layout/process1"/>
    <dgm:cxn modelId="{7AB2D2FB-C259-4378-AAC5-BEFCDC7E7C5A}" type="presOf" srcId="{12E112E6-6067-4C40-A7E4-CA0491824189}" destId="{9E88CFCD-0DF2-436D-AA98-5F598992B982}" srcOrd="0" destOrd="0" presId="urn:microsoft.com/office/officeart/2005/8/layout/process1"/>
    <dgm:cxn modelId="{B194142C-090A-4429-84D7-91BAF8AE6824}" srcId="{7331A69A-AE15-4D66-841C-8CFBBC6B4795}" destId="{42F49B45-0228-4F18-9C6B-1D605349D103}" srcOrd="1" destOrd="0" parTransId="{07EC81D1-89E0-4175-8C6F-AA6BB482E8F3}" sibTransId="{38AE7087-600E-4BC0-B710-7756BF23F3DC}"/>
    <dgm:cxn modelId="{A1E5AAB8-6A65-4190-A9D9-1121920CA55E}" type="presParOf" srcId="{82D4A47C-880A-4CBE-B1F1-846DF7C60C1C}" destId="{F2D6916D-14FF-4300-AFE9-EC3C7F0FB3E8}" srcOrd="0" destOrd="0" presId="urn:microsoft.com/office/officeart/2005/8/layout/process1"/>
    <dgm:cxn modelId="{6AE6FDDC-C667-4BDD-A98B-DB50D172A05D}" type="presParOf" srcId="{82D4A47C-880A-4CBE-B1F1-846DF7C60C1C}" destId="{6D8FEFE9-2FFE-495A-BB62-051C80BAE450}" srcOrd="1" destOrd="0" presId="urn:microsoft.com/office/officeart/2005/8/layout/process1"/>
    <dgm:cxn modelId="{73D33F6C-C7AD-48AD-993D-5FA634469888}" type="presParOf" srcId="{6D8FEFE9-2FFE-495A-BB62-051C80BAE450}" destId="{8A7A4510-FF8B-44FC-98AB-F78C4BD5B1B1}" srcOrd="0" destOrd="0" presId="urn:microsoft.com/office/officeart/2005/8/layout/process1"/>
    <dgm:cxn modelId="{9AA6366D-3381-43B5-944B-B020377D3D01}" type="presParOf" srcId="{82D4A47C-880A-4CBE-B1F1-846DF7C60C1C}" destId="{6994B12E-F6C8-470D-A48E-8F2003888869}" srcOrd="2" destOrd="0" presId="urn:microsoft.com/office/officeart/2005/8/layout/process1"/>
    <dgm:cxn modelId="{C71C495C-3776-46F7-BAA1-B9E68FBA21A3}" type="presParOf" srcId="{82D4A47C-880A-4CBE-B1F1-846DF7C60C1C}" destId="{3CD43AF8-7A6A-4D21-BDEF-19AA775656BD}" srcOrd="3" destOrd="0" presId="urn:microsoft.com/office/officeart/2005/8/layout/process1"/>
    <dgm:cxn modelId="{EEAEBBEA-501B-4104-AF42-9DF0AF1C8F4E}" type="presParOf" srcId="{3CD43AF8-7A6A-4D21-BDEF-19AA775656BD}" destId="{CD71DBBF-F04B-4C02-AE84-8606B857CD82}" srcOrd="0" destOrd="0" presId="urn:microsoft.com/office/officeart/2005/8/layout/process1"/>
    <dgm:cxn modelId="{0AA68E85-3A22-4C44-A06C-DB110A7EDE64}" type="presParOf" srcId="{82D4A47C-880A-4CBE-B1F1-846DF7C60C1C}" destId="{B4195FE8-4DEE-4802-BCF5-CA2A03F4DD81}" srcOrd="4" destOrd="0" presId="urn:microsoft.com/office/officeart/2005/8/layout/process1"/>
    <dgm:cxn modelId="{65E7BCD1-7F35-457F-AFFC-8B5AA418F65A}" type="presParOf" srcId="{82D4A47C-880A-4CBE-B1F1-846DF7C60C1C}" destId="{9E88CFCD-0DF2-436D-AA98-5F598992B982}" srcOrd="5" destOrd="0" presId="urn:microsoft.com/office/officeart/2005/8/layout/process1"/>
    <dgm:cxn modelId="{DF4C8624-8BAA-48CB-8E22-14AD99B3242D}" type="presParOf" srcId="{9E88CFCD-0DF2-436D-AA98-5F598992B982}" destId="{A59D5B85-C993-4CD4-B9F7-0429CEF15FBC}" srcOrd="0" destOrd="0" presId="urn:microsoft.com/office/officeart/2005/8/layout/process1"/>
    <dgm:cxn modelId="{FB744276-04B5-4F87-A961-4CCCFD331DD9}" type="presParOf" srcId="{82D4A47C-880A-4CBE-B1F1-846DF7C60C1C}" destId="{D981DFD2-5291-45FB-AF15-E1B0C83DB0AF}" srcOrd="6" destOrd="0" presId="urn:microsoft.com/office/officeart/2005/8/layout/process1"/>
    <dgm:cxn modelId="{CECBB501-9BDC-4EEE-870C-0EAA62E813F4}" type="presParOf" srcId="{82D4A47C-880A-4CBE-B1F1-846DF7C60C1C}" destId="{C6637846-A97A-4FE4-9906-232B32A5B311}" srcOrd="7" destOrd="0" presId="urn:microsoft.com/office/officeart/2005/8/layout/process1"/>
    <dgm:cxn modelId="{0BED500B-F46F-47C4-9E12-516B96E9E597}" type="presParOf" srcId="{C6637846-A97A-4FE4-9906-232B32A5B311}" destId="{823D0BCC-B1A7-4D83-8D4E-16482802B386}" srcOrd="0" destOrd="0" presId="urn:microsoft.com/office/officeart/2005/8/layout/process1"/>
    <dgm:cxn modelId="{EF390D44-4105-4024-AAED-6ED659C5269F}" type="presParOf" srcId="{82D4A47C-880A-4CBE-B1F1-846DF7C60C1C}" destId="{82826340-6F25-48C2-9EF8-10FCDE3317C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6916D-14FF-4300-AFE9-EC3C7F0FB3E8}">
      <dsp:nvSpPr>
        <dsp:cNvPr id="0" name=""/>
        <dsp:cNvSpPr/>
      </dsp:nvSpPr>
      <dsp:spPr>
        <a:xfrm>
          <a:off x="9329" y="4919172"/>
          <a:ext cx="2892244" cy="173534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Collection </a:t>
          </a:r>
          <a:endParaRPr lang="en-US" sz="2800" kern="12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156" y="4969999"/>
        <a:ext cx="2790590" cy="1633692"/>
      </dsp:txXfrm>
    </dsp:sp>
    <dsp:sp modelId="{6D8FEFE9-2FFE-495A-BB62-051C80BAE450}">
      <dsp:nvSpPr>
        <dsp:cNvPr id="0" name=""/>
        <dsp:cNvSpPr/>
      </dsp:nvSpPr>
      <dsp:spPr>
        <a:xfrm>
          <a:off x="3190798" y="5428207"/>
          <a:ext cx="613155" cy="717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90798" y="5571662"/>
        <a:ext cx="429209" cy="430366"/>
      </dsp:txXfrm>
    </dsp:sp>
    <dsp:sp modelId="{6994B12E-F6C8-470D-A48E-8F2003888869}">
      <dsp:nvSpPr>
        <dsp:cNvPr id="0" name=""/>
        <dsp:cNvSpPr/>
      </dsp:nvSpPr>
      <dsp:spPr>
        <a:xfrm>
          <a:off x="4058472" y="4919172"/>
          <a:ext cx="2892244" cy="173534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Graph Construction </a:t>
          </a:r>
          <a:endParaRPr lang="en-US" sz="2800" kern="12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09299" y="4969999"/>
        <a:ext cx="2790590" cy="1633692"/>
      </dsp:txXfrm>
    </dsp:sp>
    <dsp:sp modelId="{3CD43AF8-7A6A-4D21-BDEF-19AA775656BD}">
      <dsp:nvSpPr>
        <dsp:cNvPr id="0" name=""/>
        <dsp:cNvSpPr/>
      </dsp:nvSpPr>
      <dsp:spPr>
        <a:xfrm rot="21542579">
          <a:off x="7285663" y="5392522"/>
          <a:ext cx="710292" cy="717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191560"/>
            <a:satOff val="136"/>
            <a:lumOff val="10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85678" y="5537757"/>
        <a:ext cx="497204" cy="430366"/>
      </dsp:txXfrm>
    </dsp:sp>
    <dsp:sp modelId="{B4195FE8-4DEE-4802-BCF5-CA2A03F4DD81}">
      <dsp:nvSpPr>
        <dsp:cNvPr id="0" name=""/>
        <dsp:cNvSpPr/>
      </dsp:nvSpPr>
      <dsp:spPr>
        <a:xfrm>
          <a:off x="8290703" y="4848474"/>
          <a:ext cx="2892244" cy="173534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Collaborative Filtering </a:t>
          </a:r>
          <a:endParaRPr lang="en-US" sz="2800" kern="12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41530" y="4899301"/>
        <a:ext cx="2790590" cy="1633692"/>
      </dsp:txXfrm>
    </dsp:sp>
    <dsp:sp modelId="{9E88CFCD-0DF2-436D-AA98-5F598992B982}">
      <dsp:nvSpPr>
        <dsp:cNvPr id="0" name=""/>
        <dsp:cNvSpPr/>
      </dsp:nvSpPr>
      <dsp:spPr>
        <a:xfrm rot="5273548">
          <a:off x="9313255" y="6810317"/>
          <a:ext cx="954066" cy="717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83121"/>
            <a:satOff val="273"/>
            <a:lumOff val="214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416890" y="6846253"/>
        <a:ext cx="738883" cy="430366"/>
      </dsp:txXfrm>
    </dsp:sp>
    <dsp:sp modelId="{D981DFD2-5291-45FB-AF15-E1B0C83DB0AF}">
      <dsp:nvSpPr>
        <dsp:cNvPr id="0" name=""/>
        <dsp:cNvSpPr/>
      </dsp:nvSpPr>
      <dsp:spPr>
        <a:xfrm>
          <a:off x="8396375" y="7720004"/>
          <a:ext cx="2892244" cy="173534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Genre-Based Recommendation</a:t>
          </a:r>
          <a:endParaRPr lang="en-US" sz="2800" kern="12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47202" y="7770831"/>
        <a:ext cx="2790590" cy="1633692"/>
      </dsp:txXfrm>
    </dsp:sp>
    <dsp:sp modelId="{C6637846-A97A-4FE4-9906-232B32A5B311}">
      <dsp:nvSpPr>
        <dsp:cNvPr id="0" name=""/>
        <dsp:cNvSpPr/>
      </dsp:nvSpPr>
      <dsp:spPr>
        <a:xfrm rot="10773960">
          <a:off x="7166094" y="8246147"/>
          <a:ext cx="835976" cy="717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7381274" y="8388787"/>
        <a:ext cx="620793" cy="430366"/>
      </dsp:txXfrm>
    </dsp:sp>
    <dsp:sp modelId="{82826340-6F25-48C2-9EF8-10FCDE3317CD}">
      <dsp:nvSpPr>
        <dsp:cNvPr id="0" name=""/>
        <dsp:cNvSpPr/>
      </dsp:nvSpPr>
      <dsp:spPr>
        <a:xfrm>
          <a:off x="3926863" y="7753861"/>
          <a:ext cx="2892244" cy="1735346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Genre-Based Recommendation</a:t>
          </a:r>
          <a:endParaRPr lang="en-US" sz="2800" kern="1200" dirty="0">
            <a:solidFill>
              <a:schemeClr val="bg2">
                <a:lumMod val="2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77690" y="7804688"/>
        <a:ext cx="2790590" cy="1633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02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google.com/url?sa=i&amp;url=https%3A%2F%2Fwww.shutterstock.com%2Fsearch%2Finput-output-system%3Fimage_type%3Dvector&amp;psig=AOvVaw3M8dKDKU7HzkUUFO5Q8GNC&amp;ust=1736089090482000&amp;source=images&amp;cd=vfe&amp;opi=89978449&amp;ved=0CBQQjRxqFwoTCNjbjIuq3IoDFQAAAAAdAAAAABAE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5240" y="6529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Title:</a:t>
            </a:r>
          </a:p>
          <a:p>
            <a:pPr marL="0" indent="0" algn="just">
              <a:buNone/>
            </a:pPr>
            <a:endParaRPr lang="en-US" sz="4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Libre Baskerville" pitchFamily="34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“Movie </a:t>
            </a:r>
            <a:r>
              <a:rPr lang="en-US" sz="5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Recommendation </a:t>
            </a:r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System”</a:t>
            </a:r>
            <a:endParaRPr lang="en-US" sz="5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75240" y="33808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This presentation explores the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development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of a Movie Recommendation System that utilizes collaborative filtering and genre-based recommendations to personalize movie suggestions for users.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75240" y="5255418"/>
            <a:ext cx="8168760" cy="2848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Submitted By: 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Maryum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Qaiser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Roll No: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14660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Date: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4</a:t>
            </a:r>
            <a:r>
              <a:rPr lang="en-US" sz="2200" baseline="30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th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 January 2025</a:t>
            </a:r>
          </a:p>
          <a:p>
            <a:pPr algn="just">
              <a:lnSpc>
                <a:spcPct val="150000"/>
              </a:lnSpc>
            </a:pP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GitHub Link</a:t>
            </a:r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 Bold" pitchFamily="34" charset="-122"/>
                <a:cs typeface="Times New Roman" panose="02020603050405020304" pitchFamily="18" charset="0"/>
              </a:rPr>
              <a:t>https://github.com/MARYUMQAISER/Movie-Recommendation-System</a:t>
            </a:r>
            <a:endParaRPr lang="en-US" sz="2000" b="1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DM Sans Bold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0060" y="8540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Introduction</a:t>
            </a:r>
            <a:endParaRPr lang="en-US" sz="6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08090" y="189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Objective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08089" y="2517755"/>
            <a:ext cx="11504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Create a recommendation system to suggest movies based on user ratings and genre preferences.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8090" y="3950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Key Features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08090" y="4649389"/>
            <a:ext cx="83567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Collaborative filtering to find similar users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Genre-based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filtering for personalized recommendations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Interactive user input for dynamic results.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6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33920" y="8989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Tools and Libraries</a:t>
            </a:r>
            <a:endParaRPr lang="en-US" sz="5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370832" y="2334436"/>
            <a:ext cx="4316017" cy="1235148"/>
          </a:xfrm>
          <a:prstGeom prst="roundRect">
            <a:avLst>
              <a:gd name="adj" fmla="val 3952"/>
            </a:avLst>
          </a:prstGeom>
          <a:solidFill>
            <a:srgbClr val="DF975B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633605" y="2489752"/>
            <a:ext cx="48076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Programming 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Language: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87641" y="295201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Python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370832" y="4158615"/>
            <a:ext cx="4316017" cy="2745105"/>
          </a:xfrm>
          <a:prstGeom prst="roundRect">
            <a:avLst>
              <a:gd name="adj" fmla="val 3952"/>
            </a:avLst>
          </a:prstGeom>
          <a:solidFill>
            <a:srgbClr val="DF975B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491627" y="4352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Key Libraries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581932" y="4808220"/>
            <a:ext cx="39957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N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etworkx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: </a:t>
            </a:r>
            <a:endParaRPr lang="en-US" sz="2000" b="1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DM Sans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for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building and analyzing graphs. </a:t>
            </a:r>
            <a:endParaRPr lang="en-US" sz="1100" dirty="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DM Sans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Collections: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for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managing data structures like defaultdict.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6670" y="9905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 smtClean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Methodology: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742692528"/>
              </p:ext>
            </p:extLst>
          </p:nvPr>
        </p:nvGraphicFramePr>
        <p:xfrm>
          <a:off x="1466527" y="-2233749"/>
          <a:ext cx="19107473" cy="11573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175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3249454"/>
            <a:ext cx="53254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Code Highlights</a:t>
            </a:r>
            <a:endParaRPr lang="en-US" sz="48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69" y="4234577"/>
            <a:ext cx="1065014" cy="17041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30028" y="444758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Key Functions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30028" y="4908113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find_similar_users(): Identify users with similar preferences. recommend_movies(): Suggest movies based on ratings and genre. display_movie_ratings(): Show detailed ratings for selected movies.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130028" y="6151721"/>
            <a:ext cx="281535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Interactive Elements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130028" y="6612255"/>
            <a:ext cx="1175480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Input for preferred genres. Recommendations displayed dynamically.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9" y="5938718"/>
            <a:ext cx="1065014" cy="1704142"/>
          </a:xfrm>
          <a:prstGeom prst="rect">
            <a:avLst/>
          </a:prstGeom>
        </p:spPr>
      </p:pic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2632"/>
            <a:ext cx="7472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Sample Input and </a:t>
            </a:r>
            <a:r>
              <a:rPr lang="en-US" sz="48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Output:</a:t>
            </a:r>
            <a:endParaRPr lang="en-US" sz="48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44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Input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824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User ID: "User1" Preferred Genre: "Sci-Fi"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12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Output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3790" y="5540179"/>
            <a:ext cx="7315200" cy="8361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85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Recommended Movies: _\[Example List\]_ Ratings for selected movies.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686550" y="2587302"/>
            <a:ext cx="146304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 </a:t>
            </a:r>
            <a:r>
              <a:rPr kumimoji="0" lang="en-US" altLang="en-US" sz="16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       </a:t>
            </a:r>
          </a:p>
        </p:txBody>
      </p:sp>
      <p:pic>
        <p:nvPicPr>
          <p:cNvPr id="1026" name="Picture 2" descr="1,421 Input Output System Stock Vectors and Vector Art | Shutterstock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2"/>
          <a:stretch/>
        </p:blipFill>
        <p:spPr bwMode="auto">
          <a:xfrm>
            <a:off x="8678702" y="1407021"/>
            <a:ext cx="4975626" cy="495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18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07" y="11478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Advantages:</a:t>
            </a:r>
            <a:endParaRPr lang="en-US" sz="5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88786" y="233314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975B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2435" y="2375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Personalized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12435" y="2866071"/>
            <a:ext cx="34853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Tailored movie suggestions based on individual preferences.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88785" y="582823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975B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31394" y="5884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Scalable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12434" y="6421997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Scalable with more user data and genres.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92207" y="444567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975B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2434" y="4505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Engaging</a:t>
            </a:r>
            <a:endParaRPr lang="en-US" sz="32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31394" y="4975147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Engaging user interface for real-time inputs.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116" y="1411605"/>
            <a:ext cx="7383304" cy="109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4800" b="1" dirty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Challenges and Future </a:t>
            </a:r>
            <a:r>
              <a:rPr lang="en-US" sz="4800" b="1" dirty="0" smtClean="0">
                <a:solidFill>
                  <a:srgbClr val="5C4E3D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Scope: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88224" y="1643301"/>
            <a:ext cx="8751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90007" y="3240677"/>
            <a:ext cx="3039904" cy="937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4000" b="1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Challenges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5"/>
          <p:cNvSpPr/>
          <p:nvPr/>
        </p:nvSpPr>
        <p:spPr>
          <a:xfrm>
            <a:off x="1490007" y="4153172"/>
            <a:ext cx="5580936" cy="3881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Handling Sparse </a:t>
            </a:r>
            <a:r>
              <a:rPr lang="en-US" sz="2400" b="1" dirty="0" smtClean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Data: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When </a:t>
            </a:r>
            <a:r>
              <a:rPr lang="en-US" sz="2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ratings are missing</a:t>
            </a:r>
            <a:r>
              <a:rPr lang="en-US" sz="2400" dirty="0" smtClean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sz="2400" dirty="0" smtClean="0">
              <a:solidFill>
                <a:srgbClr val="454240"/>
              </a:solidFill>
              <a:latin typeface="Times New Roman" panose="02020603050405020304" pitchFamily="18" charset="0"/>
              <a:ea typeface="DM Sans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Diverse </a:t>
            </a:r>
            <a:r>
              <a:rPr lang="en-US" sz="2400" b="1" dirty="0" smtClean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Recommendations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Ensuring </a:t>
            </a:r>
            <a:r>
              <a:rPr lang="en-US" sz="2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recommendations are varied.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19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13"/>
          <p:cNvSpPr/>
          <p:nvPr/>
        </p:nvSpPr>
        <p:spPr>
          <a:xfrm>
            <a:off x="7932420" y="3285058"/>
            <a:ext cx="222301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4000" b="1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Future Enhancements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16"/>
          <p:cNvSpPr/>
          <p:nvPr/>
        </p:nvSpPr>
        <p:spPr>
          <a:xfrm>
            <a:off x="7932420" y="4067032"/>
            <a:ext cx="5603320" cy="3372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External </a:t>
            </a:r>
            <a:r>
              <a:rPr lang="en-US" sz="2400" b="1" dirty="0" smtClean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APIs: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Integration </a:t>
            </a:r>
            <a:r>
              <a:rPr lang="en-US" sz="2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with IMDb</a:t>
            </a:r>
            <a:r>
              <a:rPr lang="en-US" sz="2400" dirty="0" smtClean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Sentiment </a:t>
            </a:r>
            <a:r>
              <a:rPr lang="en-US" sz="2400" b="1" dirty="0" smtClean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Analysis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Adding </a:t>
            </a:r>
            <a:r>
              <a:rPr lang="en-US" sz="2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sentiment analysis from reviews.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rgbClr val="454240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Expansion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45424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Expanding genres and user base.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90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66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Conclusion:</a:t>
            </a:r>
            <a:endParaRPr lang="en-US" sz="66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This project demonstrates a robust movie recommendation system that leverages graph analysis and collaborative filtering. It has the potential to enhance user experience in movie selection by providing personalized and insightful recommendations.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346</Words>
  <Application>Microsoft Office PowerPoint</Application>
  <PresentationFormat>Custom</PresentationFormat>
  <Paragraphs>69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DM Sans</vt:lpstr>
      <vt:lpstr>DM Sans Bold</vt:lpstr>
      <vt:lpstr>Arial</vt:lpstr>
      <vt:lpstr>Wingdings</vt:lpstr>
      <vt:lpstr>Times New Roman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Miv Sis</cp:lastModifiedBy>
  <cp:revision>15</cp:revision>
  <dcterms:created xsi:type="dcterms:W3CDTF">2025-01-04T11:29:16Z</dcterms:created>
  <dcterms:modified xsi:type="dcterms:W3CDTF">2025-01-04T16:17:46Z</dcterms:modified>
</cp:coreProperties>
</file>